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3" r:id="rId17"/>
  </p:sldIdLst>
  <p:sldSz cx="12192000" cy="6858000"/>
  <p:notesSz cx="67818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CEB62-8860-4E5E-A09C-A8B5688B085A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3878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1044"/>
            <a:ext cx="293878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0E468-2E27-4622-8D31-C8E95E008A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444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50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88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62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06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4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02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16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35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68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7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329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6F77-5D22-4171-82D1-0EF084E97B91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3770-E174-45BA-B0EA-CA828F0B2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07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25275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关掉！</a:t>
            </a:r>
            <a:endParaRPr lang="en-US" altLang="zh-CN" sz="4000" dirty="0" smtClean="0"/>
          </a:p>
          <a:p>
            <a:r>
              <a:rPr lang="en-AU" sz="4000" dirty="0" err="1" smtClean="0"/>
              <a:t>Guān</a:t>
            </a:r>
            <a:r>
              <a:rPr lang="en-AU" sz="4000" dirty="0" smtClean="0"/>
              <a:t> </a:t>
            </a:r>
            <a:r>
              <a:rPr lang="en-AU" sz="4000" dirty="0" err="1" smtClean="0"/>
              <a:t>diào</a:t>
            </a:r>
            <a:r>
              <a:rPr lang="zh-CN" altLang="en-US" sz="4000" dirty="0" smtClean="0"/>
              <a:t>！</a:t>
            </a:r>
            <a:endParaRPr lang="en-US" altLang="zh-CN" sz="4000" dirty="0" smtClean="0"/>
          </a:p>
          <a:p>
            <a:r>
              <a:rPr lang="en-US" altLang="zh-CN" sz="4000" dirty="0" smtClean="0"/>
              <a:t>Turn it off</a:t>
            </a:r>
            <a:r>
              <a:rPr lang="zh-CN" altLang="en-US" sz="4000" dirty="0" smtClean="0"/>
              <a:t>！</a:t>
            </a:r>
            <a:endParaRPr lang="en-AU" sz="4000" dirty="0"/>
          </a:p>
        </p:txBody>
      </p:sp>
      <p:pic>
        <p:nvPicPr>
          <p:cNvPr id="4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9783" y="1312165"/>
            <a:ext cx="2312433" cy="20079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03 关掉!Turn It Off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关</a:t>
            </a:r>
            <a:r>
              <a:rPr lang="en-US" altLang="zh-CN" dirty="0" smtClean="0"/>
              <a:t>iPad</a:t>
            </a:r>
            <a:br>
              <a:rPr lang="en-US" altLang="zh-CN" dirty="0" smtClean="0"/>
            </a:br>
            <a:r>
              <a:rPr lang="en-US" altLang="zh-CN" dirty="0" err="1" smtClean="0"/>
              <a:t>guān</a:t>
            </a:r>
            <a:r>
              <a:rPr lang="en-US" altLang="zh-CN" dirty="0" smtClean="0"/>
              <a:t> iPad</a:t>
            </a:r>
            <a:br>
              <a:rPr lang="en-US" altLang="zh-CN" dirty="0" smtClean="0"/>
            </a:br>
            <a:r>
              <a:rPr lang="en-US" altLang="zh-CN" sz="2200" dirty="0" smtClean="0"/>
              <a:t>turn off your iPad</a:t>
            </a:r>
            <a:endParaRPr lang="en-AU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11" y="2428003"/>
            <a:ext cx="5599090" cy="41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"/>
    </mc:Choice>
    <mc:Fallback xmlns="">
      <p:transition spd="slow" advTm="46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关</a:t>
            </a:r>
            <a:r>
              <a:rPr lang="en-US" altLang="zh-CN" dirty="0" smtClean="0"/>
              <a:t>Xbox</a:t>
            </a:r>
            <a:br>
              <a:rPr lang="en-US" altLang="zh-CN" dirty="0" smtClean="0"/>
            </a:br>
            <a:r>
              <a:rPr lang="en-US" altLang="zh-CN" dirty="0" err="1" smtClean="0"/>
              <a:t>guān</a:t>
            </a:r>
            <a:r>
              <a:rPr lang="en-US" altLang="zh-CN" dirty="0" smtClean="0"/>
              <a:t> Xbox</a:t>
            </a:r>
            <a:br>
              <a:rPr lang="en-US" altLang="zh-CN" dirty="0" smtClean="0"/>
            </a:br>
            <a:r>
              <a:rPr lang="en-US" altLang="zh-CN" sz="2200" dirty="0" smtClean="0"/>
              <a:t>Turn off the Xbox</a:t>
            </a:r>
            <a:endParaRPr lang="en-AU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1" y="2219865"/>
            <a:ext cx="5125791" cy="3839395"/>
          </a:xfrm>
        </p:spPr>
      </p:pic>
    </p:spTree>
    <p:extLst>
      <p:ext uri="{BB962C8B-B14F-4D97-AF65-F5344CB8AC3E}">
        <p14:creationId xmlns:p14="http://schemas.microsoft.com/office/powerpoint/2010/main" val="22152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不要 哭！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búyàokū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sz="2200" dirty="0" smtClean="0"/>
              <a:t>no need to cry!</a:t>
            </a:r>
            <a:endParaRPr lang="en-AU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08" y="1934043"/>
            <a:ext cx="5679583" cy="4254205"/>
          </a:xfrm>
        </p:spPr>
      </p:pic>
    </p:spTree>
    <p:extLst>
      <p:ext uri="{BB962C8B-B14F-4D97-AF65-F5344CB8AC3E}">
        <p14:creationId xmlns:p14="http://schemas.microsoft.com/office/powerpoint/2010/main" val="1639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"/>
    </mc:Choice>
    <mc:Fallback xmlns="">
      <p:transition spd="slow" advTm="43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15427"/>
          </a:xfrm>
        </p:spPr>
        <p:txBody>
          <a:bodyPr>
            <a:normAutofit/>
          </a:bodyPr>
          <a:lstStyle/>
          <a:p>
            <a:endParaRPr lang="en-US" altLang="zh-CN" sz="4000" dirty="0" smtClean="0"/>
          </a:p>
          <a:p>
            <a:r>
              <a:rPr lang="zh-CN" altLang="en-US" sz="4000" dirty="0" smtClean="0"/>
              <a:t>关掉！</a:t>
            </a:r>
            <a:endParaRPr lang="en-US" altLang="zh-CN" sz="4000" dirty="0" smtClean="0"/>
          </a:p>
          <a:p>
            <a:r>
              <a:rPr lang="en-AU" sz="4000" dirty="0" err="1" smtClean="0"/>
              <a:t>Guān</a:t>
            </a:r>
            <a:r>
              <a:rPr lang="en-AU" sz="4000" dirty="0" smtClean="0"/>
              <a:t> </a:t>
            </a:r>
            <a:r>
              <a:rPr lang="en-AU" sz="4000" dirty="0" err="1" smtClean="0"/>
              <a:t>diào</a:t>
            </a:r>
            <a:r>
              <a:rPr lang="zh-CN" altLang="en-US" sz="4000" dirty="0" smtClean="0"/>
              <a:t>！</a:t>
            </a:r>
            <a:endParaRPr lang="en-US" altLang="zh-CN" sz="4000" dirty="0" smtClean="0"/>
          </a:p>
          <a:p>
            <a:r>
              <a:rPr lang="en-US" altLang="zh-CN" dirty="0" smtClean="0"/>
              <a:t>Turn it off</a:t>
            </a:r>
            <a:r>
              <a:rPr lang="zh-CN" altLang="en-US" dirty="0" smtClean="0"/>
              <a:t>！</a:t>
            </a:r>
            <a:endParaRPr lang="en-AU" dirty="0"/>
          </a:p>
        </p:txBody>
      </p:sp>
      <p:pic>
        <p:nvPicPr>
          <p:cNvPr id="4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9783" y="1312165"/>
            <a:ext cx="2312433" cy="20079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1264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"/>
    </mc:Choice>
    <mc:Fallback xmlns="">
      <p:transition spd="slow" advTm="45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322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省电  省钱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/>
              <a:t>shěngdiàn</a:t>
            </a:r>
            <a:r>
              <a:rPr lang="en-US" altLang="zh-CN" dirty="0"/>
              <a:t>  </a:t>
            </a:r>
            <a:r>
              <a:rPr lang="en-US" altLang="zh-CN" dirty="0" err="1" smtClean="0"/>
              <a:t>shěngqián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Save electricity   Save money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AU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90625" y="2758281"/>
            <a:ext cx="9810750" cy="24860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968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"/>
    </mc:Choice>
    <mc:Fallback xmlns="">
      <p:transition spd="slow" advTm="4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不</a:t>
            </a:r>
            <a:r>
              <a:rPr lang="zh-CN" altLang="en-US" dirty="0" smtClean="0"/>
              <a:t>要   浪费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búyào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làngfèi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no need to waste </a:t>
            </a:r>
            <a:endParaRPr lang="en-AU" sz="2200" dirty="0"/>
          </a:p>
        </p:txBody>
      </p:sp>
      <p:pic>
        <p:nvPicPr>
          <p:cNvPr id="5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2698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"/>
    </mc:Choice>
    <mc:Fallback xmlns="">
      <p:transition spd="slow" advTm="45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25275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关掉！</a:t>
            </a:r>
            <a:endParaRPr lang="en-US" altLang="zh-CN" sz="4000" dirty="0" smtClean="0"/>
          </a:p>
          <a:p>
            <a:r>
              <a:rPr lang="en-AU" sz="4000" dirty="0" err="1" smtClean="0"/>
              <a:t>Guān</a:t>
            </a:r>
            <a:r>
              <a:rPr lang="en-AU" sz="4000" dirty="0" smtClean="0"/>
              <a:t> </a:t>
            </a:r>
            <a:r>
              <a:rPr lang="en-AU" sz="4000" dirty="0" err="1" smtClean="0"/>
              <a:t>diào</a:t>
            </a:r>
            <a:r>
              <a:rPr lang="zh-CN" altLang="en-US" sz="4000" dirty="0" smtClean="0"/>
              <a:t>！</a:t>
            </a:r>
            <a:endParaRPr lang="en-US" altLang="zh-CN" sz="4000" dirty="0" smtClean="0"/>
          </a:p>
          <a:p>
            <a:r>
              <a:rPr lang="en-US" altLang="zh-CN" sz="4000" dirty="0" smtClean="0"/>
              <a:t>Turn it off</a:t>
            </a:r>
            <a:r>
              <a:rPr lang="zh-CN" altLang="en-US" sz="4000" dirty="0" smtClean="0"/>
              <a:t>！</a:t>
            </a:r>
            <a:endParaRPr lang="en-AU" sz="4000" dirty="0"/>
          </a:p>
        </p:txBody>
      </p:sp>
      <p:pic>
        <p:nvPicPr>
          <p:cNvPr id="4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9783" y="1312165"/>
            <a:ext cx="2312433" cy="20079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2077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322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省电  省钱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/>
              <a:t>shěngdiàn</a:t>
            </a:r>
            <a:r>
              <a:rPr lang="en-US" altLang="zh-CN" dirty="0"/>
              <a:t>  </a:t>
            </a:r>
            <a:r>
              <a:rPr lang="en-US" altLang="zh-CN" dirty="0" err="1" smtClean="0"/>
              <a:t>shěngqián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Save electricity   Save money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AU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90625" y="2758281"/>
            <a:ext cx="9810750" cy="24860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974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00"/>
    </mc:Choice>
    <mc:Fallback xmlns="">
      <p:transition spd="slow" advClick="0" advTm="4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不</a:t>
            </a:r>
            <a:r>
              <a:rPr lang="zh-CN" altLang="en-US" dirty="0" smtClean="0"/>
              <a:t>要   浪费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búyào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làngfèi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no need to waste </a:t>
            </a:r>
            <a:endParaRPr lang="en-AU" sz="2200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191000" y="2229644"/>
            <a:ext cx="3810000" cy="35433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589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25275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关掉！</a:t>
            </a:r>
            <a:endParaRPr lang="en-US" altLang="zh-CN" sz="4000" dirty="0" smtClean="0"/>
          </a:p>
          <a:p>
            <a:r>
              <a:rPr lang="en-AU" sz="4000" dirty="0" err="1" smtClean="0"/>
              <a:t>Guān</a:t>
            </a:r>
            <a:r>
              <a:rPr lang="en-AU" sz="4000" dirty="0" smtClean="0"/>
              <a:t> </a:t>
            </a:r>
            <a:r>
              <a:rPr lang="en-AU" sz="4000" dirty="0" err="1" smtClean="0"/>
              <a:t>diào</a:t>
            </a:r>
            <a:r>
              <a:rPr lang="zh-CN" altLang="en-US" sz="4000" dirty="0" smtClean="0"/>
              <a:t>！</a:t>
            </a:r>
            <a:endParaRPr lang="en-US" altLang="zh-CN" sz="4000" dirty="0" smtClean="0"/>
          </a:p>
          <a:p>
            <a:r>
              <a:rPr lang="en-US" altLang="zh-CN" sz="4000" dirty="0" smtClean="0"/>
              <a:t>Turn it off</a:t>
            </a:r>
            <a:r>
              <a:rPr lang="zh-CN" altLang="en-US" sz="4000" dirty="0" smtClean="0"/>
              <a:t>！</a:t>
            </a:r>
            <a:endParaRPr lang="en-AU" sz="4000" dirty="0"/>
          </a:p>
        </p:txBody>
      </p:sp>
      <p:pic>
        <p:nvPicPr>
          <p:cNvPr id="4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9783" y="1312165"/>
            <a:ext cx="2312433" cy="20079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6214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关</a:t>
            </a:r>
            <a:r>
              <a:rPr lang="zh-CN" altLang="en-US" dirty="0" smtClean="0"/>
              <a:t>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guāndēng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turn off the light</a:t>
            </a:r>
            <a:endParaRPr lang="en-AU" sz="2200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09" y="2472744"/>
            <a:ext cx="4816699" cy="319395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2228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0"/>
    </mc:Choice>
    <mc:Fallback xmlns="">
      <p:transition spd="slow" advClick="0" advTm="48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关电脑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guān</a:t>
            </a:r>
            <a:r>
              <a:rPr lang="en-US" altLang="zh-CN" dirty="0" smtClean="0"/>
              <a:t> diànnǎo</a:t>
            </a:r>
            <a:br>
              <a:rPr lang="en-US" altLang="zh-CN" dirty="0" smtClean="0"/>
            </a:br>
            <a:r>
              <a:rPr lang="en-US" altLang="zh-CN" sz="2200" dirty="0" smtClean="0"/>
              <a:t>turn off the computer</a:t>
            </a:r>
            <a:endParaRPr lang="en-AU" sz="2200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185419" y="2091374"/>
            <a:ext cx="5821161" cy="374275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0069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关电视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guān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diànshì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turn off the TV</a:t>
            </a:r>
            <a:endParaRPr lang="en-AU" sz="2200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812147" y="2099513"/>
            <a:ext cx="4335887" cy="33611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3267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"/>
    </mc:Choice>
    <mc:Fallback xmlns="">
      <p:transition spd="slow" advTm="49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关空调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guān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kōngtiáo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turn off the air conditioner</a:t>
            </a:r>
            <a:endParaRPr lang="en-AU" sz="2200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794715" y="2176531"/>
            <a:ext cx="6272011" cy="39666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5904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"/>
    </mc:Choice>
    <mc:Fallback xmlns="">
      <p:transition spd="slow" advTm="43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关手机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guān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shǒujī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turn off your mobile phone</a:t>
            </a:r>
            <a:endParaRPr lang="en-AU" sz="2200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08550" y="2286794"/>
            <a:ext cx="2374900" cy="3429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3051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"/>
    </mc:Choice>
    <mc:Fallback xmlns="">
      <p:transition spd="slow" advTm="47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78</Words>
  <Application>Microsoft Office PowerPoint</Application>
  <PresentationFormat>Widescreen</PresentationFormat>
  <Paragraphs>25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Office Theme</vt:lpstr>
      <vt:lpstr>PowerPoint Presentation</vt:lpstr>
      <vt:lpstr>省电  省钱 shěngdiàn  shěngqián Save electricity   Save money </vt:lpstr>
      <vt:lpstr>不要   浪费  búyào  làngfèi no need to waste </vt:lpstr>
      <vt:lpstr>PowerPoint Presentation</vt:lpstr>
      <vt:lpstr>关灯 guāndēng turn off the light</vt:lpstr>
      <vt:lpstr>关电脑  guān diànnǎo turn off the computer</vt:lpstr>
      <vt:lpstr>关电视  guān diànshì turn off the TV</vt:lpstr>
      <vt:lpstr>关空调  guān kōngtiáo turn off the air conditioner</vt:lpstr>
      <vt:lpstr>关手机 guān shǒujī turn off your mobile phone</vt:lpstr>
      <vt:lpstr>关iPad guān iPad turn off your iPad</vt:lpstr>
      <vt:lpstr>关Xbox guān Xbox Turn off the Xbox</vt:lpstr>
      <vt:lpstr>不要 哭！ búyàokū  no need to cry!</vt:lpstr>
      <vt:lpstr>PowerPoint Presentation</vt:lpstr>
      <vt:lpstr>省电  省钱 shěngdiàn  shěngqián Save electricity   Save money </vt:lpstr>
      <vt:lpstr>不要   浪费  búyào  làngfèi no need to waste </vt:lpstr>
      <vt:lpstr>PowerPoint Presentation</vt:lpstr>
    </vt:vector>
  </TitlesOfParts>
  <Company>Kormilda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Royle</dc:creator>
  <cp:lastModifiedBy>Donna Royle</cp:lastModifiedBy>
  <cp:revision>11</cp:revision>
  <cp:lastPrinted>2015-04-27T02:45:29Z</cp:lastPrinted>
  <dcterms:created xsi:type="dcterms:W3CDTF">2015-04-27T01:52:09Z</dcterms:created>
  <dcterms:modified xsi:type="dcterms:W3CDTF">2015-06-16T13:45:39Z</dcterms:modified>
</cp:coreProperties>
</file>