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2" r:id="rId10"/>
    <p:sldId id="263" r:id="rId11"/>
    <p:sldId id="264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60"/>
  </p:normalViewPr>
  <p:slideViewPr>
    <p:cSldViewPr>
      <p:cViewPr>
        <p:scale>
          <a:sx n="66" d="100"/>
          <a:sy n="66" d="100"/>
        </p:scale>
        <p:origin x="-152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BA53BB-E6BE-4264-A75C-B25E920FADC6}" type="datetimeFigureOut">
              <a:rPr lang="en-AU" smtClean="0"/>
              <a:pPr/>
              <a:t>29/11/2012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61B503-72FB-4991-BAAE-26B66B36D1E7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1B503-72FB-4991-BAAE-26B66B36D1E7}" type="slidenum">
              <a:rPr lang="en-AU" smtClean="0"/>
              <a:pPr/>
              <a:t>11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C505E-3BB7-4B3F-81E9-AFF519D47520}" type="datetimeFigureOut">
              <a:rPr lang="en-AU" smtClean="0"/>
              <a:pPr/>
              <a:t>29/11/2012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0219D-C641-42EF-A424-46C9D548B72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C505E-3BB7-4B3F-81E9-AFF519D47520}" type="datetimeFigureOut">
              <a:rPr lang="en-AU" smtClean="0"/>
              <a:pPr/>
              <a:t>29/11/2012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0219D-C641-42EF-A424-46C9D548B72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C505E-3BB7-4B3F-81E9-AFF519D47520}" type="datetimeFigureOut">
              <a:rPr lang="en-AU" smtClean="0"/>
              <a:pPr/>
              <a:t>29/11/2012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0219D-C641-42EF-A424-46C9D548B72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C505E-3BB7-4B3F-81E9-AFF519D47520}" type="datetimeFigureOut">
              <a:rPr lang="en-AU" smtClean="0"/>
              <a:pPr/>
              <a:t>29/11/2012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0219D-C641-42EF-A424-46C9D548B72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C505E-3BB7-4B3F-81E9-AFF519D47520}" type="datetimeFigureOut">
              <a:rPr lang="en-AU" smtClean="0"/>
              <a:pPr/>
              <a:t>29/11/2012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0219D-C641-42EF-A424-46C9D548B72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C505E-3BB7-4B3F-81E9-AFF519D47520}" type="datetimeFigureOut">
              <a:rPr lang="en-AU" smtClean="0"/>
              <a:pPr/>
              <a:t>29/11/2012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0219D-C641-42EF-A424-46C9D548B72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C505E-3BB7-4B3F-81E9-AFF519D47520}" type="datetimeFigureOut">
              <a:rPr lang="en-AU" smtClean="0"/>
              <a:pPr/>
              <a:t>29/11/2012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0219D-C641-42EF-A424-46C9D548B72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C505E-3BB7-4B3F-81E9-AFF519D47520}" type="datetimeFigureOut">
              <a:rPr lang="en-AU" smtClean="0"/>
              <a:pPr/>
              <a:t>29/11/2012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0219D-C641-42EF-A424-46C9D548B72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C505E-3BB7-4B3F-81E9-AFF519D47520}" type="datetimeFigureOut">
              <a:rPr lang="en-AU" smtClean="0"/>
              <a:pPr/>
              <a:t>29/11/2012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0219D-C641-42EF-A424-46C9D548B72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C505E-3BB7-4B3F-81E9-AFF519D47520}" type="datetimeFigureOut">
              <a:rPr lang="en-AU" smtClean="0"/>
              <a:pPr/>
              <a:t>29/11/2012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0219D-C641-42EF-A424-46C9D548B72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C505E-3BB7-4B3F-81E9-AFF519D47520}" type="datetimeFigureOut">
              <a:rPr lang="en-AU" smtClean="0"/>
              <a:pPr/>
              <a:t>29/11/2012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0219D-C641-42EF-A424-46C9D548B72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C505E-3BB7-4B3F-81E9-AFF519D47520}" type="datetimeFigureOut">
              <a:rPr lang="en-AU" smtClean="0"/>
              <a:pPr/>
              <a:t>29/11/2012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0219D-C641-42EF-A424-46C9D548B727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7772400" cy="1800200"/>
          </a:xfrm>
        </p:spPr>
        <p:txBody>
          <a:bodyPr>
            <a:noAutofit/>
          </a:bodyPr>
          <a:lstStyle/>
          <a:p>
            <a:r>
              <a:rPr lang="en-AU" sz="7200" dirty="0" smtClean="0">
                <a:solidFill>
                  <a:schemeClr val="accent3">
                    <a:lumMod val="50000"/>
                  </a:schemeClr>
                </a:solidFill>
              </a:rPr>
              <a:t>Green Lake Park</a:t>
            </a:r>
            <a:br>
              <a:rPr lang="en-AU" sz="72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zh-CN" altLang="en-US" sz="7200" dirty="0" smtClean="0">
                <a:solidFill>
                  <a:schemeClr val="accent3">
                    <a:lumMod val="50000"/>
                  </a:schemeClr>
                </a:solidFill>
              </a:rPr>
              <a:t>翠湖公园</a:t>
            </a:r>
            <a:endParaRPr lang="en-AU" sz="7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88024" y="2636912"/>
            <a:ext cx="4168552" cy="3240360"/>
          </a:xfrm>
        </p:spPr>
        <p:txBody>
          <a:bodyPr/>
          <a:lstStyle/>
          <a:p>
            <a:r>
              <a:rPr lang="en-US" dirty="0" smtClean="0"/>
              <a:t>Kunming, </a:t>
            </a:r>
          </a:p>
          <a:p>
            <a:r>
              <a:rPr lang="en-US" dirty="0" smtClean="0"/>
              <a:t>Yunnan Province, China</a:t>
            </a:r>
            <a:endParaRPr lang="en-AU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中国，云南省，昆明</a:t>
            </a:r>
            <a:endParaRPr lang="en-US" dirty="0" smtClean="0"/>
          </a:p>
        </p:txBody>
      </p:sp>
      <p:pic>
        <p:nvPicPr>
          <p:cNvPr id="1026" name="Picture 2" descr="C:\Users\Donna Royle\Pictures\2012-11-02\Email res china 2012 piks\green lake pa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564904"/>
            <a:ext cx="4200466" cy="31503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19256" cy="1296144"/>
          </a:xfrm>
        </p:spPr>
        <p:txBody>
          <a:bodyPr>
            <a:normAutofit fontScale="90000"/>
          </a:bodyPr>
          <a:lstStyle/>
          <a:p>
            <a:r>
              <a:rPr lang="en-AU" sz="3600" dirty="0" smtClean="0">
                <a:solidFill>
                  <a:schemeClr val="accent3">
                    <a:lumMod val="50000"/>
                  </a:schemeClr>
                </a:solidFill>
              </a:rPr>
              <a:t>Sometimes we take a bus to Green Lake</a:t>
            </a:r>
            <a:r>
              <a:rPr lang="zh-CN" altLang="en-US" sz="3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AU" sz="3600" dirty="0" smtClean="0">
                <a:solidFill>
                  <a:schemeClr val="accent3">
                    <a:lumMod val="50000"/>
                  </a:schemeClr>
                </a:solidFill>
              </a:rPr>
              <a:t>Park.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sz="40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zh-CN" altLang="en-US" sz="4000" dirty="0" smtClean="0">
                <a:solidFill>
                  <a:schemeClr val="accent3">
                    <a:lumMod val="50000"/>
                  </a:schemeClr>
                </a:solidFill>
              </a:rPr>
              <a:t>有的时候我们坐公共汽车到翠湖公园。</a:t>
            </a:r>
            <a:r>
              <a:rPr lang="en-AU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AU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en-A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 smtClean="0"/>
          </a:p>
          <a:p>
            <a:endParaRPr lang="en-AU" dirty="0"/>
          </a:p>
        </p:txBody>
      </p:sp>
      <p:pic>
        <p:nvPicPr>
          <p:cNvPr id="4098" name="Picture 2" descr="C:\Users\Donna Royle\Pictures\China Trip 2012\rory's project folder\b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204864"/>
            <a:ext cx="5904656" cy="442849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>
            <a:normAutofit fontScale="90000"/>
          </a:bodyPr>
          <a:lstStyle/>
          <a:p>
            <a:r>
              <a:rPr lang="en-AU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A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AU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A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AU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A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AU" sz="4000" dirty="0" smtClean="0">
                <a:solidFill>
                  <a:schemeClr val="accent3">
                    <a:lumMod val="50000"/>
                  </a:schemeClr>
                </a:solidFill>
              </a:rPr>
              <a:t>Sometimes </a:t>
            </a:r>
            <a:r>
              <a:rPr lang="en-AU" sz="4000" dirty="0" smtClean="0">
                <a:solidFill>
                  <a:schemeClr val="accent3">
                    <a:lumMod val="50000"/>
                  </a:schemeClr>
                </a:solidFill>
              </a:rPr>
              <a:t>we walk to Green Lake </a:t>
            </a:r>
            <a:r>
              <a:rPr lang="en-AU" sz="4000" dirty="0" smtClean="0">
                <a:solidFill>
                  <a:schemeClr val="accent3">
                    <a:lumMod val="50000"/>
                  </a:schemeClr>
                </a:solidFill>
              </a:rPr>
              <a:t>Park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zh-CN" altLang="en-US" dirty="0" smtClean="0">
                <a:solidFill>
                  <a:schemeClr val="accent3">
                    <a:lumMod val="50000"/>
                  </a:schemeClr>
                </a:solidFill>
              </a:rPr>
              <a:t>有的时候我们走到翠湖公园。</a:t>
            </a:r>
            <a:r>
              <a:rPr lang="en-AU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A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AU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A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AU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A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AU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AU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en-A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1"/>
            <a:ext cx="5338936" cy="3024336"/>
          </a:xfrm>
        </p:spPr>
        <p:txBody>
          <a:bodyPr/>
          <a:lstStyle/>
          <a:p>
            <a:endParaRPr lang="en-AU" dirty="0" smtClean="0"/>
          </a:p>
          <a:p>
            <a:endParaRPr lang="en-A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132856"/>
            <a:ext cx="5256584" cy="39424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altLang="zh-CN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altLang="zh-CN" dirty="0" smtClean="0">
                <a:solidFill>
                  <a:schemeClr val="accent3">
                    <a:lumMod val="50000"/>
                  </a:schemeClr>
                </a:solidFill>
              </a:rPr>
              <a:t>We</a:t>
            </a:r>
            <a:r>
              <a:rPr lang="zh-CN" alt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accent3">
                    <a:lumMod val="50000"/>
                  </a:schemeClr>
                </a:solidFill>
              </a:rPr>
              <a:t>really</a:t>
            </a:r>
            <a:r>
              <a:rPr lang="zh-CN" alt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accent3">
                    <a:lumMod val="50000"/>
                  </a:schemeClr>
                </a:solidFill>
              </a:rPr>
              <a:t>like going to Green Lake Park!</a:t>
            </a:r>
            <a:br>
              <a:rPr lang="en-US" altLang="zh-CN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zh-CN" altLang="en-US" dirty="0" smtClean="0">
                <a:solidFill>
                  <a:schemeClr val="accent3">
                    <a:lumMod val="50000"/>
                  </a:schemeClr>
                </a:solidFill>
              </a:rPr>
              <a:t>我们很喜欢去翠湖公园</a:t>
            </a:r>
            <a:r>
              <a:rPr lang="zh-CN" altLang="en-US" dirty="0" smtClean="0">
                <a:solidFill>
                  <a:schemeClr val="accent3">
                    <a:lumMod val="50000"/>
                  </a:schemeClr>
                </a:solidFill>
              </a:rPr>
              <a:t>！</a:t>
            </a:r>
            <a:r>
              <a:rPr lang="en-US" altLang="zh-CN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altLang="zh-CN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en-A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098" name="Picture 2" descr="C:\Users\Donna Royle\Pictures\2012-11-02\Email res china 2012 piks\green lak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420888"/>
            <a:ext cx="4992554" cy="37444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944216"/>
          </a:xfrm>
        </p:spPr>
        <p:txBody>
          <a:bodyPr>
            <a:normAutofit/>
          </a:bodyPr>
          <a:lstStyle/>
          <a:p>
            <a:r>
              <a:rPr lang="en-US" altLang="zh-CN" sz="3200" dirty="0" smtClean="0">
                <a:solidFill>
                  <a:schemeClr val="accent3">
                    <a:lumMod val="50000"/>
                  </a:schemeClr>
                </a:solidFill>
              </a:rPr>
              <a:t>We like riding on the horses at Green Lake Park.</a:t>
            </a:r>
            <a:r>
              <a:rPr lang="en-US" altLang="zh-CN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altLang="zh-CN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zh-CN" altLang="en-US" dirty="0" smtClean="0">
                <a:solidFill>
                  <a:schemeClr val="accent3">
                    <a:lumMod val="50000"/>
                  </a:schemeClr>
                </a:solidFill>
              </a:rPr>
              <a:t>在翠湖公园我们喜欢骑马。</a:t>
            </a:r>
            <a:endParaRPr lang="en-A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Donna Royle\Pictures\2012-11-02\Email res china 2012 piks\horse riding at green lak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988840"/>
            <a:ext cx="6264696" cy="46277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570186"/>
          </a:xfrm>
        </p:spPr>
        <p:txBody>
          <a:bodyPr>
            <a:normAutofit fontScale="90000"/>
          </a:bodyPr>
          <a:lstStyle/>
          <a:p>
            <a:r>
              <a:rPr lang="en-US" altLang="zh-CN" sz="4000" dirty="0" smtClean="0">
                <a:solidFill>
                  <a:schemeClr val="accent3">
                    <a:lumMod val="50000"/>
                  </a:schemeClr>
                </a:solidFill>
              </a:rPr>
              <a:t>We </a:t>
            </a:r>
            <a:r>
              <a:rPr lang="en-AU" sz="4000" dirty="0" smtClean="0">
                <a:solidFill>
                  <a:schemeClr val="accent3">
                    <a:lumMod val="50000"/>
                  </a:schemeClr>
                </a:solidFill>
              </a:rPr>
              <a:t>bought a toy monkey at Green Lake Park.</a:t>
            </a:r>
            <a:r>
              <a:rPr lang="en-AU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A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zh-CN" altLang="en-US" dirty="0" smtClean="0">
                <a:solidFill>
                  <a:schemeClr val="accent3">
                    <a:lumMod val="50000"/>
                  </a:schemeClr>
                </a:solidFill>
              </a:rPr>
              <a:t>在翠湖公园我们买了猴子。</a:t>
            </a:r>
            <a:endParaRPr lang="en-A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Donna Royle\Pictures\2012-11-02\Email res china 2012 piks\listening to music with their monkey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988840"/>
            <a:ext cx="6108171" cy="45811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003232" cy="187220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sz="3600" dirty="0" smtClean="0">
                <a:solidFill>
                  <a:schemeClr val="accent3">
                    <a:lumMod val="50000"/>
                  </a:schemeClr>
                </a:solidFill>
              </a:rPr>
              <a:t>We </a:t>
            </a:r>
            <a:r>
              <a:rPr lang="en-US" altLang="zh-CN" sz="3600" dirty="0" smtClean="0">
                <a:solidFill>
                  <a:schemeClr val="accent3">
                    <a:lumMod val="50000"/>
                  </a:schemeClr>
                </a:solidFill>
              </a:rPr>
              <a:t>see</a:t>
            </a:r>
            <a:r>
              <a:rPr lang="zh-CN" altLang="en-US" sz="3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zh-CN" sz="3600" dirty="0" smtClean="0">
                <a:solidFill>
                  <a:schemeClr val="accent3">
                    <a:lumMod val="50000"/>
                  </a:schemeClr>
                </a:solidFill>
              </a:rPr>
              <a:t>people </a:t>
            </a:r>
            <a:r>
              <a:rPr lang="en-US" altLang="zh-CN" sz="3600" dirty="0" smtClean="0">
                <a:solidFill>
                  <a:schemeClr val="accent3">
                    <a:lumMod val="50000"/>
                  </a:schemeClr>
                </a:solidFill>
              </a:rPr>
              <a:t>dancing at Green Lake Park.</a:t>
            </a:r>
            <a:r>
              <a:rPr lang="en-US" altLang="zh-CN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altLang="zh-CN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zh-CN" altLang="en-US" dirty="0" smtClean="0">
                <a:solidFill>
                  <a:schemeClr val="accent3">
                    <a:lumMod val="50000"/>
                  </a:schemeClr>
                </a:solidFill>
              </a:rPr>
              <a:t>在翠湖公园我们看</a:t>
            </a:r>
            <a:r>
              <a:rPr lang="zh-CN" altLang="en-US" dirty="0" smtClean="0">
                <a:solidFill>
                  <a:schemeClr val="accent3">
                    <a:lumMod val="50000"/>
                  </a:schemeClr>
                </a:solidFill>
              </a:rPr>
              <a:t>见人</a:t>
            </a:r>
            <a:r>
              <a:rPr lang="zh-CN" altLang="en-US" dirty="0" smtClean="0">
                <a:solidFill>
                  <a:schemeClr val="accent3">
                    <a:lumMod val="50000"/>
                  </a:schemeClr>
                </a:solidFill>
              </a:rPr>
              <a:t>跳舞。</a:t>
            </a:r>
            <a:r>
              <a:rPr lang="en-US" altLang="zh-CN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altLang="zh-CN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en-A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Donna Royle\Pictures\China Trip 2012\11112012\email res\dancing at green lak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348880"/>
            <a:ext cx="5400600" cy="40504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We </a:t>
            </a:r>
            <a:r>
              <a:rPr lang="en-US" altLang="zh-CN" dirty="0" smtClean="0">
                <a:solidFill>
                  <a:schemeClr val="accent3">
                    <a:lumMod val="50000"/>
                  </a:schemeClr>
                </a:solidFill>
              </a:rPr>
              <a:t>blow</a:t>
            </a:r>
            <a:r>
              <a:rPr lang="zh-CN" alt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bubbles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at Green Lake Park.</a:t>
            </a:r>
            <a:b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zh-CN" altLang="en-US" dirty="0" smtClean="0">
                <a:solidFill>
                  <a:schemeClr val="accent3">
                    <a:lumMod val="50000"/>
                  </a:schemeClr>
                </a:solidFill>
              </a:rPr>
              <a:t>在翠湖公园我们</a:t>
            </a:r>
            <a:r>
              <a:rPr lang="zh-CN" altLang="en-US" dirty="0" smtClean="0">
                <a:solidFill>
                  <a:schemeClr val="accent3">
                    <a:lumMod val="50000"/>
                  </a:schemeClr>
                </a:solidFill>
              </a:rPr>
              <a:t>吹水</a:t>
            </a:r>
            <a:r>
              <a:rPr lang="zh-CN" altLang="en-US" dirty="0" smtClean="0">
                <a:solidFill>
                  <a:schemeClr val="accent3">
                    <a:lumMod val="50000"/>
                  </a:schemeClr>
                </a:solidFill>
              </a:rPr>
              <a:t>泡。</a:t>
            </a:r>
            <a:endParaRPr lang="en-A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Donna Royle\Pictures\China Trip 2012\rory's project folder\blowing bubbles green lake park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99538"/>
            <a:ext cx="4176464" cy="31323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7" name="Picture 3" descr="C:\Users\Donna Royle\Pictures\China Trip 2012\rory's project folder\blowing bubbles green lake park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924944"/>
            <a:ext cx="3864429" cy="289832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 fontScale="90000"/>
          </a:bodyPr>
          <a:lstStyle/>
          <a:p>
            <a:r>
              <a:rPr lang="en-AU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A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AU" dirty="0" smtClean="0">
                <a:solidFill>
                  <a:schemeClr val="accent3">
                    <a:lumMod val="50000"/>
                  </a:schemeClr>
                </a:solidFill>
              </a:rPr>
              <a:t>We </a:t>
            </a:r>
            <a:r>
              <a:rPr lang="en-AU" dirty="0" smtClean="0">
                <a:solidFill>
                  <a:schemeClr val="accent3">
                    <a:lumMod val="50000"/>
                  </a:schemeClr>
                </a:solidFill>
              </a:rPr>
              <a:t>like jumping on the trampoline at Green Lake Park.</a:t>
            </a:r>
            <a:br>
              <a:rPr lang="en-A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zh-CN" altLang="en-US" dirty="0" smtClean="0">
                <a:solidFill>
                  <a:schemeClr val="accent3">
                    <a:lumMod val="50000"/>
                  </a:schemeClr>
                </a:solidFill>
              </a:rPr>
              <a:t>在翠湖公园我们喜欢跳在蹦床</a:t>
            </a:r>
            <a:r>
              <a:rPr lang="zh-CN" altLang="en-US" dirty="0" smtClean="0">
                <a:solidFill>
                  <a:schemeClr val="accent3">
                    <a:lumMod val="50000"/>
                  </a:schemeClr>
                </a:solidFill>
              </a:rPr>
              <a:t>上下。</a:t>
            </a:r>
            <a:r>
              <a:rPr lang="en-AU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AU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en-A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Donna Royle\Pictures\China Trip 2012\rory's project folder\trampoline green lake par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204864"/>
            <a:ext cx="5395119" cy="40463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z="4000" dirty="0" smtClean="0">
                <a:solidFill>
                  <a:schemeClr val="accent3">
                    <a:lumMod val="50000"/>
                  </a:schemeClr>
                </a:solidFill>
              </a:rPr>
              <a:t>We like to go in  boats at Green Lake Park</a:t>
            </a:r>
            <a:r>
              <a:rPr lang="en-AU" sz="40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zh-CN" altLang="en-US" dirty="0" smtClean="0">
                <a:solidFill>
                  <a:schemeClr val="accent3">
                    <a:lumMod val="50000"/>
                  </a:schemeClr>
                </a:solidFill>
              </a:rPr>
              <a:t>在翠湖公园我们喜欢小船。</a:t>
            </a:r>
            <a:endParaRPr lang="en-A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Donna Royle\Pictures\China Trip 2012\11112012\email res\paddle boats at green lak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996952"/>
            <a:ext cx="3552395" cy="26642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7" name="Picture 3" descr="C:\Users\Donna Royle\Pictures\China Trip 2012\11112012\email res\lucas paddle boat green lak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852936"/>
            <a:ext cx="3888432" cy="291632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z="3600" dirty="0" smtClean="0">
                <a:solidFill>
                  <a:schemeClr val="accent3">
                    <a:lumMod val="50000"/>
                  </a:schemeClr>
                </a:solidFill>
              </a:rPr>
              <a:t>We </a:t>
            </a:r>
            <a:r>
              <a:rPr lang="en-AU" sz="3600" dirty="0" smtClean="0">
                <a:solidFill>
                  <a:schemeClr val="accent3">
                    <a:lumMod val="50000"/>
                  </a:schemeClr>
                </a:solidFill>
              </a:rPr>
              <a:t>like this inflatable thing at Green</a:t>
            </a:r>
            <a:r>
              <a:rPr lang="zh-CN" altLang="en-US" sz="3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zh-CN" sz="3600" dirty="0" smtClean="0">
                <a:solidFill>
                  <a:schemeClr val="accent3">
                    <a:lumMod val="50000"/>
                  </a:schemeClr>
                </a:solidFill>
              </a:rPr>
              <a:t>Lake Park</a:t>
            </a:r>
            <a:r>
              <a:rPr lang="zh-CN" altLang="en-US" sz="3600" dirty="0" smtClean="0">
                <a:solidFill>
                  <a:schemeClr val="accent3">
                    <a:lumMod val="50000"/>
                  </a:schemeClr>
                </a:solidFill>
              </a:rPr>
              <a:t>！</a:t>
            </a:r>
            <a:r>
              <a:rPr lang="en-AU" sz="36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AU" sz="36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zh-CN" altLang="en-US" sz="3600" dirty="0" smtClean="0">
                <a:solidFill>
                  <a:schemeClr val="accent3">
                    <a:lumMod val="50000"/>
                  </a:schemeClr>
                </a:solidFill>
              </a:rPr>
              <a:t>在翠湖公园</a:t>
            </a:r>
            <a:r>
              <a:rPr lang="zh-CN" altLang="en-US" sz="3600" dirty="0" smtClean="0">
                <a:solidFill>
                  <a:schemeClr val="accent3">
                    <a:lumMod val="50000"/>
                  </a:schemeClr>
                </a:solidFill>
              </a:rPr>
              <a:t>我们喜欢这个可充气的东西！</a:t>
            </a:r>
            <a:r>
              <a:rPr lang="en-A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en-A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Donna Royle\Pictures\China Trip 2012\23112012\email res\inflatable thin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564904"/>
            <a:ext cx="3474905" cy="260617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1" name="Picture 3" descr="C:\Users\Donna Royle\Pictures\China Trip 2012\23112012\email res\inflatable thin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636912"/>
            <a:ext cx="3347864" cy="25108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 fontScale="90000"/>
          </a:bodyPr>
          <a:lstStyle/>
          <a:p>
            <a:r>
              <a:rPr lang="en-AU" sz="3600" dirty="0" smtClean="0">
                <a:solidFill>
                  <a:schemeClr val="accent3">
                    <a:lumMod val="50000"/>
                  </a:schemeClr>
                </a:solidFill>
              </a:rPr>
              <a:t>Sometimes we take a taxi to Green Lake Park.</a:t>
            </a:r>
            <a:r>
              <a:rPr lang="en-AU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A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zh-CN" altLang="en-US" dirty="0" smtClean="0">
                <a:solidFill>
                  <a:schemeClr val="accent3">
                    <a:lumMod val="50000"/>
                  </a:schemeClr>
                </a:solidFill>
              </a:rPr>
              <a:t>有的时候我们坐出租车到翠湖公园。</a:t>
            </a:r>
            <a:r>
              <a:rPr lang="en-AU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AU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en-A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Donna Royle\Pictures\China Trip 2012\rory's project folder\tax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132856"/>
            <a:ext cx="5760640" cy="43204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3968</TotalTime>
  <Words>89</Words>
  <Application>Microsoft Office PowerPoint</Application>
  <PresentationFormat>On-screen Show (4:3)</PresentationFormat>
  <Paragraphs>17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Green Lake Park 翠湖公园</vt:lpstr>
      <vt:lpstr>We like riding on the horses at Green Lake Park. 在翠湖公园我们喜欢骑马。</vt:lpstr>
      <vt:lpstr>We bought a toy monkey at Green Lake Park. 在翠湖公园我们买了猴子。</vt:lpstr>
      <vt:lpstr> We see people dancing at Green Lake Park. 在翠湖公园我们看见人跳舞。 </vt:lpstr>
      <vt:lpstr>We blow bubbles at Green Lake Park. 在翠湖公园我们吹水泡。</vt:lpstr>
      <vt:lpstr> We like jumping on the trampoline at Green Lake Park. 在翠湖公园我们喜欢跳在蹦床上下。 </vt:lpstr>
      <vt:lpstr>We like to go in  boats at Green Lake Park. 在翠湖公园我们喜欢小船。</vt:lpstr>
      <vt:lpstr>We like this inflatable thing at Green Lake Park！ 在翠湖公园我们喜欢这个可充气的东西！ </vt:lpstr>
      <vt:lpstr>Sometimes we take a taxi to Green Lake Park. 有的时候我们坐出租车到翠湖公园。 </vt:lpstr>
      <vt:lpstr>Sometimes we take a bus to Green Lake Park. 有的时候我们坐公共汽车到翠湖公园。 </vt:lpstr>
      <vt:lpstr>   Sometimes we walk to Green Lake Park. 有的时候我们走到翠湖公园。    </vt:lpstr>
      <vt:lpstr> We really like going to Green Lake Park! 我们很喜欢去翠湖公园！ 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Lake Park 翠湖公园</dc:title>
  <dc:creator>Donna Royle</dc:creator>
  <cp:lastModifiedBy>Donna Royle</cp:lastModifiedBy>
  <cp:revision>93</cp:revision>
  <dcterms:created xsi:type="dcterms:W3CDTF">2012-11-17T02:09:02Z</dcterms:created>
  <dcterms:modified xsi:type="dcterms:W3CDTF">2012-11-29T05:30:41Z</dcterms:modified>
</cp:coreProperties>
</file>